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2E7EC-C48B-45FA-A107-D45436C5EF73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57FE7-C8B0-40A1-8760-BE3CA35B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9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7FE7-C8B0-40A1-8760-BE3CA35BF4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5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C941CF-3E06-4884-8342-172E0D4C698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FDD828-65F2-4C6E-9CD9-D460F40F82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9768" y="5733256"/>
            <a:ext cx="4314800" cy="936104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Подготовила: Клевцова В. Н.</a:t>
            </a:r>
          </a:p>
          <a:p>
            <a:r>
              <a:rPr lang="ru-RU" sz="4400" dirty="0" smtClean="0"/>
              <a:t>                             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700808"/>
            <a:ext cx="7772400" cy="12273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Лёд и меры безопасности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рина\Desktop\Новая папка\6997690_Salfetka_servirovochnaya_3D_Masha_i_Medved_-_Na_kat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318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792088"/>
          </a:xfrm>
        </p:spPr>
        <p:txBody>
          <a:bodyPr/>
          <a:lstStyle/>
          <a:p>
            <a:r>
              <a:rPr lang="ru-RU" sz="2000" dirty="0" smtClean="0"/>
              <a:t>МАДОУ « Детский сад комбинированного вида №7</a:t>
            </a:r>
            <a:br>
              <a:rPr lang="ru-RU" sz="2000" dirty="0" smtClean="0"/>
            </a:br>
            <a:r>
              <a:rPr lang="ru-RU" sz="2000" dirty="0" smtClean="0"/>
              <a:t>          г. Шебекино Белгородской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60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32848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051" name="Picture 3" descr="C:\Users\Ирина\Desktop\Новая папка\img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8840"/>
            <a:ext cx="7620000" cy="4297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924944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Зима! Скорее на коньки, какие славные деньки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Но выходить на лёд нельзя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Пока непрочен он, друзья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Когда есть трещины на нём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Когда вдруг потеплело днём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Провалишься- придёт беда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Зимой холодная вода!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рина\Desktop\Новая папка\zimnie_zab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633"/>
            <a:ext cx="5724636" cy="28083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0506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Ледостав – период покрытия водоёмов льдом.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Выходить на ледяной неокрепший покров водных объектов опасно для жизни!!!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Для того чтобы пребывание на водоёме не обернулось трагедией необходимо знать и соблюдать следующие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рекомендации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Ирина\Desktop\Новая папка\0_41486_bebc23c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410445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83568" y="4749097"/>
            <a:ext cx="8352928" cy="14773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Во время движения по льду следует обходить опасные участки, покрытые снегом. Особую осторожность необходимо проявлять в местах выхода на поверхность камыша, кустов, травы, родников, быстрого течения на руслах и впадения в водоёмы ручьев. В районах промышленных стоков ледяной покров бывает тонким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рыхлым 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Ирина\Desktop\Новая папка\image-m3id1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Новая папка\image-m3id10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7776864" cy="42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201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При передвижении по необследованному льду на лыжах нужно отстегнуть замки, лямки крепления лыж; петли лыжных палок снять с кистей рук, лямки рюкзака с одного плеча, чтобы в любой момент от них можно было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избавиться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8" name="Picture 6" descr="C:\Users\Ирина\Desktop\Новая папка\05226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4943"/>
            <a:ext cx="7416824" cy="42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85" y="1886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Очень опасно скатываться в незнакомом месте с обрывистых берегов на лыжах, санках или коньках. Даже заметив впереди себя прорубь, лунку или пролом во льду, трудно будет затормозить или отвернуть в сторону. Поэтому для катания на коньках выбирайте только места, заранее обследованные, с прочным ледяным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покровом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Ирина\Desktop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66296"/>
            <a:ext cx="6480720" cy="37991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Зимой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рыболовы занимаются рыбной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ловлей. Для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подледного лова они вырубают на льду лунки, которые нередко достигают одного метра в окружности. Как правило, рыболовы эти места не ограждают. За ночь отверстие во льду затягивает тонким льдом, запорашивает снегом, и его сразу трудно заметить. </a:t>
            </a:r>
          </a:p>
        </p:txBody>
      </p:sp>
      <p:pic>
        <p:nvPicPr>
          <p:cNvPr id="2056" name="Picture 8" descr="C:\Users\Ирина\Desktop\Новая папка\5314_html_m245a3c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640980"/>
            <a:ext cx="7632848" cy="39563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Новая папка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36904" cy="44644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38256" cy="10801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Безопасные зимние развлечения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Новая папка\clip_image004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0"/>
            <a:ext cx="4176464" cy="31683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\Desktop\Новая папка\94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9"/>
            <a:ext cx="3672408" cy="31683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рина\Desktop\Новая папка\0_71de2_2ae69d32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71394"/>
            <a:ext cx="5256584" cy="33699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287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МАДОУ « Детский сад комбинированного вида №7           г. Шебекино Белгородской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Безопасные зимние развлечения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Лёд и меры безопасности</dc:title>
  <dc:creator>user</dc:creator>
  <cp:lastModifiedBy>user</cp:lastModifiedBy>
  <cp:revision>17</cp:revision>
  <dcterms:created xsi:type="dcterms:W3CDTF">2014-12-17T20:03:00Z</dcterms:created>
  <dcterms:modified xsi:type="dcterms:W3CDTF">2014-12-22T17:09:31Z</dcterms:modified>
</cp:coreProperties>
</file>